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7" r:id="rId5"/>
    <p:sldId id="258" r:id="rId6"/>
    <p:sldId id="259" r:id="rId7"/>
    <p:sldId id="260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Team#23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kingsback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20186557WuTong&amp;20184920MaXinyu</a:t>
            </a:r>
            <a:endParaRPr lang="en-US" altLang="zh-CN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60000"/>
                    <a:lumOff val="40000"/>
                  </a:schemeClr>
                </a:solidFill>
              </a:rPr>
              <a:t>NOV27th--DEC4th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标题 4"/>
          <p:cNvSpPr/>
          <p:nvPr>
            <p:ph type="ctrTitle"/>
          </p:nvPr>
        </p:nvSpPr>
        <p:spPr/>
        <p:txBody>
          <a:bodyPr/>
          <a:p>
            <a:r>
              <a:rPr lang="en-US" altLang="zh-CN">
                <a:latin typeface="Comic Sans MS" panose="030F0702030302020204" charset="0"/>
                <a:ea typeface="Arial Unicode MS" panose="020B0604020202020204" charset="-122"/>
                <a:sym typeface="+mn-ea"/>
              </a:rPr>
              <a:t>Presentation&amp;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charset="0"/>
                <a:ea typeface="Arial Unicode MS" panose="020B0604020202020204" charset="-122"/>
                <a:sym typeface="+mn-ea"/>
              </a:rPr>
              <a:t>Demo</a:t>
            </a:r>
            <a:br>
              <a:rPr lang="en-US" altLang="zh-CN">
                <a:solidFill>
                  <a:srgbClr val="FF0000"/>
                </a:solidFill>
                <a:latin typeface="Comic Sans MS" panose="030F0702030302020204" charset="0"/>
                <a:ea typeface="Arial Unicode MS" panose="020B0604020202020204" charset="-122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ED2120BE132E74C6A6F8E0EBA6EF438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6470" y="1209040"/>
            <a:ext cx="7964170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halkboard" panose="03050602040202020205" charset="0"/>
              </a:rPr>
              <a:t>idea</a:t>
            </a:r>
            <a:endParaRPr lang="en-US" altLang="zh-CN">
              <a:latin typeface="Chalkboard" panose="03050602040202020205" charset="0"/>
            </a:endParaRPr>
          </a:p>
        </p:txBody>
      </p:sp>
      <p:pic>
        <p:nvPicPr>
          <p:cNvPr id="4" name="内容占位符 3" descr="屏幕快照 2018-12-05 下午2.33.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0" y="1454150"/>
            <a:ext cx="9625330" cy="4723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Chalkboard" panose="03050602040202020205" charset="0"/>
              </a:rPr>
              <a:t>Tools for database</a:t>
            </a:r>
            <a:endParaRPr lang="en-US" altLang="zh-CN">
              <a:latin typeface="Chalkboard" panose="03050602040202020205" charset="0"/>
            </a:endParaRPr>
          </a:p>
        </p:txBody>
      </p:sp>
      <p:pic>
        <p:nvPicPr>
          <p:cNvPr id="4" name="内容占位符 3" descr="mysq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510" y="2186305"/>
            <a:ext cx="3708400" cy="2184400"/>
          </a:xfrm>
          <a:prstGeom prst="rect">
            <a:avLst/>
          </a:prstGeom>
        </p:spPr>
      </p:pic>
      <p:pic>
        <p:nvPicPr>
          <p:cNvPr id="6" name="图片 5" descr="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2000885"/>
            <a:ext cx="284416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Chalkboard" panose="03050602040202020205" charset="0"/>
              </a:rPr>
              <a:t>web service</a:t>
            </a:r>
            <a:endParaRPr lang="en-US" altLang="zh-CN">
              <a:latin typeface="Chalkboard" panose="03050602040202020205" charset="0"/>
            </a:endParaRPr>
          </a:p>
        </p:txBody>
      </p:sp>
      <p:pic>
        <p:nvPicPr>
          <p:cNvPr id="4" name="内容占位符 3" descr="html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6715" y="1691005"/>
            <a:ext cx="3289300" cy="2463800"/>
          </a:xfrm>
          <a:prstGeom prst="rect">
            <a:avLst/>
          </a:prstGeom>
        </p:spPr>
      </p:pic>
      <p:pic>
        <p:nvPicPr>
          <p:cNvPr id="5" name="图片 4" descr="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905" y="1394460"/>
            <a:ext cx="2856865" cy="2856865"/>
          </a:xfrm>
          <a:prstGeom prst="rect">
            <a:avLst/>
          </a:prstGeom>
        </p:spPr>
      </p:pic>
      <p:pic>
        <p:nvPicPr>
          <p:cNvPr id="6" name="图片 5" descr="ph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495" y="1813560"/>
            <a:ext cx="40379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/>
              <a:t>ER Diagram</a:t>
            </a:r>
            <a:endParaRPr lang="en-US" altLang="zh-CN"/>
          </a:p>
        </p:txBody>
      </p:sp>
      <p:pic>
        <p:nvPicPr>
          <p:cNvPr id="4" name="内容占位符 3" descr="WechatIMG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9680" y="1907540"/>
            <a:ext cx="8294370" cy="4398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WPS 演示</Application>
  <PresentationFormat>宽屏</PresentationFormat>
  <Paragraphs>17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1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宋体-简</vt:lpstr>
      <vt:lpstr>Calibri</vt:lpstr>
      <vt:lpstr>微软雅黑</vt:lpstr>
      <vt:lpstr>黑体-简</vt:lpstr>
      <vt:lpstr>Hiragino Sans CNS</vt:lpstr>
      <vt:lpstr>Brush Script MT</vt:lpstr>
      <vt:lpstr>儷宋 Pro</vt:lpstr>
      <vt:lpstr>Kai</vt:lpstr>
      <vt:lpstr>苹方-简</vt:lpstr>
      <vt:lpstr>Al Nile</vt:lpstr>
      <vt:lpstr>Apple Chancery</vt:lpstr>
      <vt:lpstr>Apple Color Emoji</vt:lpstr>
      <vt:lpstr>Apple SD Gothic Neo</vt:lpstr>
      <vt:lpstr>Chalkduster</vt:lpstr>
      <vt:lpstr>Comic Sans MS</vt:lpstr>
      <vt:lpstr>Chalkboard</vt:lpstr>
      <vt:lpstr>cha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wutong</dc:creator>
  <cp:lastModifiedBy>wutong</cp:lastModifiedBy>
  <cp:revision>1</cp:revision>
  <dcterms:created xsi:type="dcterms:W3CDTF">2018-12-05T07:17:08Z</dcterms:created>
  <dcterms:modified xsi:type="dcterms:W3CDTF">2018-12-05T07:17:08Z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